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sldIdLst>
    <p:sldId id="482" r:id="rId2"/>
    <p:sldId id="592" r:id="rId3"/>
    <p:sldId id="593" r:id="rId4"/>
    <p:sldId id="594" r:id="rId5"/>
    <p:sldId id="595" r:id="rId6"/>
    <p:sldId id="596" r:id="rId7"/>
    <p:sldId id="597" r:id="rId8"/>
    <p:sldId id="598" r:id="rId9"/>
    <p:sldId id="612" r:id="rId10"/>
    <p:sldId id="599" r:id="rId11"/>
    <p:sldId id="600" r:id="rId12"/>
    <p:sldId id="601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1" r:id="rId2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208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211264-63E8-46B1-BC3A-73A56A137801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0AEA5-BD17-49F6-955C-B60FF8D4C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1034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pitchFamily="34" charset="0"/>
                <a:cs typeface="Arial" pitchFamily="34" charset="0"/>
              </a:rPr>
              <a:t>Mostafa Yargholi thesis defence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42E2A-2BD3-4545-82BB-E66FFC725587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9EEF-6E54-4B5D-B2CF-7E5263593F22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2575-9FE8-49B1-AF70-31979E7B6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9210-89B4-43E2-BBB9-5614170E5B54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B2E6-CD4E-4746-A7C1-46BAC868F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6D5A-8280-4E0D-96F1-0D1CBCA223FF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480B-3CF6-4034-8A13-5B0CED14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C529-5783-4288-A56B-D01BDEEB4EB7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815F-4A29-4E37-B9DE-B8A672CC0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355F-1DD1-4DA4-A2C4-CCCAD09F7B78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5ED8-5B20-4791-9E7C-00305192B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2206-3E0B-449B-9554-F98BA3CBB1D4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34F1-1305-45A9-BA9B-8831E595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DC74-E6F0-4F6A-931F-D982B81AFDE7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ABDE-217A-47B8-B4FE-785099C5E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B906-F85B-4329-A778-C383E74678A3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988D-EF25-4DB1-8A24-DE17B07A6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8194-21FD-48D0-BC7D-E5DF50477CF3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CF18-F260-4AE3-B4E0-2D62330C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D353-4690-4F71-9EF1-EF93882674BE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2CBC-6F41-4AC1-8BCA-A77BC336F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DAD8-6604-402A-8E0A-51CCD0A913C8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05CF-2AE6-4A7E-B075-7B8056FEF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6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41CB8DB-A95C-46AC-8D23-2130C98004D1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62EA5D4-85B6-4BB4-98F9-A5ACD493A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76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6" r:id="rId2"/>
    <p:sldLayoutId id="2147483775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6" r:id="rId9"/>
    <p:sldLayoutId id="2147483772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znu.elmjo.ir/" TargetMode="External"/><Relationship Id="rId2" Type="http://schemas.openxmlformats.org/officeDocument/2006/relationships/hyperlink" Target="https://iranpaper.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vilica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116013" y="668338"/>
          <a:ext cx="6696075" cy="593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4" imgW="10371429" imgH="9190476" progId="">
                  <p:embed/>
                </p:oleObj>
              </mc:Choice>
              <mc:Fallback>
                <p:oleObj name="Photo Editor Photo" r:id="rId4" imgW="10371429" imgH="919047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68338"/>
                        <a:ext cx="6696075" cy="593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آیین نامه ارشد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- دروس جبرانی</a:t>
            </a:r>
          </a:p>
          <a:p>
            <a:pPr algn="r" rtl="1"/>
            <a:r>
              <a:rPr lang="fa-IR" dirty="0" smtClean="0"/>
              <a:t>نمره قبولی</a:t>
            </a:r>
          </a:p>
          <a:p>
            <a:pPr algn="r" rtl="1"/>
            <a:r>
              <a:rPr lang="fa-IR" dirty="0" smtClean="0"/>
              <a:t>معدل ترمی</a:t>
            </a:r>
          </a:p>
          <a:p>
            <a:pPr algn="r" rtl="1"/>
            <a:r>
              <a:rPr lang="fa-IR" dirty="0" smtClean="0"/>
              <a:t>نمره پایان نامه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29216" cy="46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6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" y="1371600"/>
            <a:ext cx="845668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https://scholar.google.com/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://iranpaper.ir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http://znu.elmjo.ir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https://www.civilica.com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447800"/>
            <a:ext cx="8321151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15334" cy="49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8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253038" cy="593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8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جلسات توجیهی سمینار 96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50919" cy="313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447800"/>
            <a:ext cx="8321151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elmjo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45668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2" y="1295400"/>
            <a:ext cx="8727749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3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روند سمینار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07330" cy="26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روند سمینار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pPr algn="r" rtl="1"/>
            <a:r>
              <a:rPr lang="fa-IR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جلسه ارائه نهایی </a:t>
            </a:r>
            <a:r>
              <a:rPr lang="fa-IR" sz="2000" dirty="0" smtClean="0"/>
              <a:t> امسال صبح روز </a:t>
            </a:r>
            <a:r>
              <a:rPr lang="fa-IR" sz="2000" dirty="0" smtClean="0">
                <a:solidFill>
                  <a:srgbClr val="FF0000"/>
                </a:solidFill>
              </a:rPr>
              <a:t>۶ شهریور </a:t>
            </a:r>
            <a:r>
              <a:rPr lang="fa-IR" sz="2000" dirty="0" smtClean="0"/>
              <a:t>می باشد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8" y="1905000"/>
            <a:ext cx="7042599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روند تصویب پروپزال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204458"/>
            <a:ext cx="8229600" cy="279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روند تصویب پروپزال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545908" cy="308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روند دفاعیه پایانی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1" y="1828800"/>
            <a:ext cx="7507267" cy="326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algn="ctr"/>
            <a:r>
              <a:rPr lang="fa-IR" dirty="0" smtClean="0"/>
              <a:t>فرم ارزشیابی نهایی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2000" y="-13189"/>
            <a:ext cx="5649739" cy="80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00" y="-13189"/>
            <a:ext cx="5649739" cy="687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6196</TotalTime>
  <Words>65</Words>
  <Application>Microsoft Office PowerPoint</Application>
  <PresentationFormat>On-screen Show (4:3)</PresentationFormat>
  <Paragraphs>28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Photo Editor Photo</vt:lpstr>
      <vt:lpstr>PowerPoint Presentation</vt:lpstr>
      <vt:lpstr>جلسات توجیهی سمینار 96</vt:lpstr>
      <vt:lpstr>روند سمینار</vt:lpstr>
      <vt:lpstr>روند سمینار</vt:lpstr>
      <vt:lpstr>روند تصویب پروپزال</vt:lpstr>
      <vt:lpstr>روند تصویب پروپزال</vt:lpstr>
      <vt:lpstr>روند دفاعیه پایانی</vt:lpstr>
      <vt:lpstr>فرم ارزشیابی نهایی</vt:lpstr>
      <vt:lpstr>PowerPoint Presentation</vt:lpstr>
      <vt:lpstr>آیین نامه ارشد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elmjo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Electrical Engineering</dc:title>
  <dc:creator/>
  <cp:lastModifiedBy>SABA</cp:lastModifiedBy>
  <cp:revision>137</cp:revision>
  <dcterms:created xsi:type="dcterms:W3CDTF">2006-08-16T00:00:00Z</dcterms:created>
  <dcterms:modified xsi:type="dcterms:W3CDTF">2017-05-09T08:53:58Z</dcterms:modified>
</cp:coreProperties>
</file>